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9" r:id="rId3"/>
    <p:sldId id="261" r:id="rId4"/>
    <p:sldId id="263" r:id="rId5"/>
    <p:sldId id="265" r:id="rId6"/>
    <p:sldId id="267" r:id="rId7"/>
    <p:sldId id="270" r:id="rId8"/>
    <p:sldId id="272" r:id="rId9"/>
    <p:sldId id="274" r:id="rId10"/>
    <p:sldId id="276" r:id="rId11"/>
    <p:sldId id="278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B0B2A9-70AA-4C94-A578-360A153AE34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4C5FC8-9AE9-431C-A6BC-AE2CC80C3C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" y="378322"/>
            <a:ext cx="5437164" cy="1584960"/>
          </a:xfrm>
        </p:spPr>
        <p:txBody>
          <a:bodyPr>
            <a:normAutofit/>
          </a:bodyPr>
          <a:lstStyle/>
          <a:p>
            <a:r>
              <a:rPr lang="en-US" sz="3200" dirty="0"/>
              <a:t>Why does today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91000" cy="45507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Robespierre?  This is such a ridiculous story that it can’t possible matter in 2016.</a:t>
            </a:r>
          </a:p>
        </p:txBody>
      </p:sp>
      <p:pic>
        <p:nvPicPr>
          <p:cNvPr id="4" name="Picture 4" descr="guillot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79446"/>
            <a:ext cx="4191000" cy="31432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7640" y="3651071"/>
            <a:ext cx="3947160" cy="105156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/>
              <a:t>Why it matters……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876800"/>
            <a:ext cx="4495800" cy="1753105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/>
              <a:t>Well, if you look at Max Robespierre and who has followed him, we see a long line of people that are both different, but frighteningly familiar……..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52400" y="-734491"/>
            <a:ext cx="8382000" cy="20574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br>
              <a:rPr lang="en-US"/>
            </a:br>
            <a:br>
              <a:rPr lang="en-US"/>
            </a:br>
            <a:r>
              <a:rPr lang="en-US"/>
              <a:t>Radical Days and the Reign of Terror</a:t>
            </a:r>
            <a:br>
              <a:rPr lang="en-US"/>
            </a:br>
            <a:r>
              <a:rPr lang="en-US"/>
              <a:t>1792-1795</a:t>
            </a:r>
            <a:br>
              <a:rPr lang="en-US"/>
            </a:br>
            <a:endParaRPr lang="en-US" dirty="0">
              <a:latin typeface="CK Mark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2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V.   Reaction and the Directory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239000" cy="5541336"/>
          </a:xfrm>
        </p:spPr>
        <p:txBody>
          <a:bodyPr/>
          <a:lstStyle/>
          <a:p>
            <a:pPr>
              <a:buNone/>
            </a:pPr>
            <a:r>
              <a:rPr lang="en-US" dirty="0"/>
              <a:t>A) Constitution of 1795 written</a:t>
            </a:r>
          </a:p>
          <a:p>
            <a:pPr>
              <a:buNone/>
            </a:pPr>
            <a:r>
              <a:rPr lang="en-US" dirty="0"/>
              <a:t>B) The Directory is created</a:t>
            </a:r>
          </a:p>
          <a:p>
            <a:pPr>
              <a:buNone/>
            </a:pPr>
            <a:r>
              <a:rPr lang="en-US" dirty="0"/>
              <a:t>	1.  1795-1799</a:t>
            </a:r>
          </a:p>
          <a:p>
            <a:pPr>
              <a:buNone/>
            </a:pPr>
            <a:r>
              <a:rPr lang="en-US" dirty="0"/>
              <a:t>	2.  Dictatorial but weak</a:t>
            </a:r>
          </a:p>
          <a:p>
            <a:pPr>
              <a:buNone/>
            </a:pPr>
            <a:r>
              <a:rPr lang="en-US" dirty="0"/>
              <a:t>	3.  5 Men are “Directors”</a:t>
            </a:r>
          </a:p>
          <a:p>
            <a:pPr>
              <a:buNone/>
            </a:pPr>
            <a:r>
              <a:rPr lang="en-US" dirty="0"/>
              <a:t>	4.  Suppress riots</a:t>
            </a:r>
          </a:p>
          <a:p>
            <a:pPr>
              <a:buNone/>
            </a:pPr>
            <a:r>
              <a:rPr lang="en-US" dirty="0"/>
              <a:t>	5.  Use Napoleon Bonaparte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popular military hero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1508" name="Picture 4" descr="thermado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91000"/>
            <a:ext cx="4304532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746760"/>
          </a:xfrm>
        </p:spPr>
        <p:txBody>
          <a:bodyPr>
            <a:normAutofit/>
          </a:bodyPr>
          <a:lstStyle/>
          <a:p>
            <a:r>
              <a:rPr lang="en-US" sz="3600" dirty="0"/>
              <a:t>V.  Women in the Revolution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239000" cy="5465136"/>
          </a:xfrm>
        </p:spPr>
        <p:txBody>
          <a:bodyPr/>
          <a:lstStyle/>
          <a:p>
            <a:pPr>
              <a:buNone/>
            </a:pPr>
            <a:r>
              <a:rPr lang="en-US" dirty="0"/>
              <a:t>A) Declaration of the Rights of Women</a:t>
            </a:r>
          </a:p>
          <a:p>
            <a:pPr>
              <a:buNone/>
            </a:pPr>
            <a:r>
              <a:rPr lang="en-US" dirty="0"/>
              <a:t>	1.  Olympia de Gouges</a:t>
            </a:r>
          </a:p>
          <a:p>
            <a:pPr marL="609600" indent="-609600">
              <a:buNone/>
            </a:pPr>
            <a:r>
              <a:rPr lang="en-US" i="1" dirty="0"/>
              <a:t>	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</a:t>
            </a:r>
            <a:endParaRPr lang="en-US" i="1" dirty="0"/>
          </a:p>
        </p:txBody>
      </p:sp>
      <p:pic>
        <p:nvPicPr>
          <p:cNvPr id="6148" name="Picture 4" descr="decl17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84404"/>
            <a:ext cx="4037013" cy="5273596"/>
          </a:xfrm>
          <a:prstGeom prst="rect">
            <a:avLst/>
          </a:prstGeom>
          <a:noFill/>
        </p:spPr>
      </p:pic>
      <p:pic>
        <p:nvPicPr>
          <p:cNvPr id="6149" name="Picture 5" descr="olym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626203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US" dirty="0"/>
              <a:t>VI.  Changes in Daily Life</a:t>
            </a:r>
            <a:br>
              <a:rPr lang="en-US" dirty="0"/>
            </a:b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458200" cy="5521325"/>
          </a:xfrm>
        </p:spPr>
        <p:txBody>
          <a:bodyPr/>
          <a:lstStyle/>
          <a:p>
            <a:pPr>
              <a:buNone/>
            </a:pPr>
            <a:r>
              <a:rPr lang="en-US" dirty="0"/>
              <a:t>A) In Paris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streets, buildings, names all different</a:t>
            </a:r>
          </a:p>
          <a:p>
            <a:pPr>
              <a:buNone/>
            </a:pPr>
            <a:r>
              <a:rPr lang="en-US" dirty="0"/>
              <a:t>B) </a:t>
            </a:r>
            <a:r>
              <a:rPr lang="en-US" b="1" dirty="0"/>
              <a:t>Nationalism</a:t>
            </a:r>
            <a:r>
              <a:rPr lang="en-US" dirty="0"/>
              <a:t>—an aggressive feeling of pride and devotion to ones country</a:t>
            </a:r>
          </a:p>
          <a:p>
            <a:pPr>
              <a:buNone/>
            </a:pPr>
            <a:r>
              <a:rPr lang="en-US" dirty="0"/>
              <a:t>		1. la Marseilles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French national anthem</a:t>
            </a:r>
          </a:p>
          <a:p>
            <a:pPr>
              <a:buNone/>
            </a:pPr>
            <a:r>
              <a:rPr lang="en-US" dirty="0"/>
              <a:t>C) Social reform</a:t>
            </a:r>
          </a:p>
          <a:p>
            <a:pPr>
              <a:buNone/>
            </a:pPr>
            <a:r>
              <a:rPr lang="en-US" dirty="0"/>
              <a:t>		1.  Mandatory elementary education</a:t>
            </a:r>
          </a:p>
          <a:p>
            <a:pPr>
              <a:buNone/>
            </a:pPr>
            <a:r>
              <a:rPr lang="en-US" dirty="0"/>
              <a:t>		2.  Care provided for poor, old, widows</a:t>
            </a:r>
          </a:p>
          <a:p>
            <a:pPr>
              <a:buNone/>
            </a:pPr>
            <a:r>
              <a:rPr lang="en-US" dirty="0"/>
              <a:t>		3.  Slavery banned</a:t>
            </a:r>
          </a:p>
          <a:p>
            <a:pPr>
              <a:buNone/>
            </a:pPr>
            <a:r>
              <a:rPr lang="en-US" dirty="0"/>
              <a:t>		4.  More rights for all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9460" name="Picture 4" descr="toussa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2399"/>
            <a:ext cx="1986532" cy="2806073"/>
          </a:xfrm>
          <a:prstGeom prst="rect">
            <a:avLst/>
          </a:prstGeom>
          <a:noFill/>
        </p:spPr>
      </p:pic>
      <p:pic>
        <p:nvPicPr>
          <p:cNvPr id="19461" name="Picture 5" descr="toussain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06812"/>
            <a:ext cx="2209800" cy="3051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I.  Downfall of the Constitution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pPr>
              <a:buNone/>
            </a:pPr>
            <a:r>
              <a:rPr lang="en-US" dirty="0"/>
              <a:t>A) Outbreaks of violence</a:t>
            </a:r>
          </a:p>
          <a:p>
            <a:pPr>
              <a:buNone/>
            </a:pPr>
            <a:r>
              <a:rPr lang="en-US" dirty="0"/>
              <a:t>	1.  8/10/1792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King’s guards slaughtered</a:t>
            </a:r>
          </a:p>
          <a:p>
            <a:pPr>
              <a:buNone/>
            </a:pPr>
            <a:r>
              <a:rPr lang="en-US" dirty="0"/>
              <a:t>	2.  The “September Massacres”</a:t>
            </a:r>
          </a:p>
          <a:p>
            <a:pPr>
              <a:buNone/>
            </a:pPr>
            <a:r>
              <a:rPr lang="en-US" dirty="0"/>
              <a:t>		* Jacobins have political enemies killed</a:t>
            </a:r>
          </a:p>
          <a:p>
            <a:pPr>
              <a:buNone/>
            </a:pPr>
            <a:r>
              <a:rPr lang="en-US" dirty="0"/>
              <a:t>		* Jacobins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patriots or savages?</a:t>
            </a:r>
          </a:p>
          <a:p>
            <a:pPr marL="609600" indent="-609600">
              <a:buNone/>
            </a:pPr>
            <a:endParaRPr lang="en-US" i="1" dirty="0"/>
          </a:p>
        </p:txBody>
      </p:sp>
      <p:pic>
        <p:nvPicPr>
          <p:cNvPr id="14340" name="Picture 4" descr="S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886200"/>
            <a:ext cx="3719033" cy="2732088"/>
          </a:xfrm>
          <a:prstGeom prst="rect">
            <a:avLst/>
          </a:prstGeom>
          <a:noFill/>
        </p:spPr>
      </p:pic>
      <p:pic>
        <p:nvPicPr>
          <p:cNvPr id="14341" name="Picture 5" descr="S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16" y="4038600"/>
            <a:ext cx="4262284" cy="2590800"/>
          </a:xfrm>
          <a:prstGeom prst="rect">
            <a:avLst/>
          </a:prstGeom>
          <a:noFill/>
        </p:spPr>
      </p:pic>
      <p:pic>
        <p:nvPicPr>
          <p:cNvPr id="14342" name="Picture 6" descr="S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"/>
            <a:ext cx="2514600" cy="165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en-US" dirty="0"/>
              <a:t>B) The French Republic</a:t>
            </a:r>
          </a:p>
          <a:p>
            <a:pPr>
              <a:buNone/>
            </a:pPr>
            <a:r>
              <a:rPr lang="en-US" dirty="0"/>
              <a:t>	1.  The Const. of 1791 is disregarded</a:t>
            </a:r>
          </a:p>
          <a:p>
            <a:pPr>
              <a:buNone/>
            </a:pPr>
            <a:r>
              <a:rPr lang="en-US" dirty="0"/>
              <a:t>	2. Legis. </a:t>
            </a:r>
            <a:r>
              <a:rPr lang="en-US" dirty="0" err="1"/>
              <a:t>Assemb</a:t>
            </a:r>
            <a:r>
              <a:rPr lang="en-US" dirty="0"/>
              <a:t>. disbanded</a:t>
            </a:r>
          </a:p>
          <a:p>
            <a:pPr>
              <a:buNone/>
            </a:pPr>
            <a:r>
              <a:rPr lang="en-US" dirty="0"/>
              <a:t>	3.  National Convention formed</a:t>
            </a:r>
          </a:p>
          <a:p>
            <a:pPr>
              <a:buNone/>
            </a:pPr>
            <a:r>
              <a:rPr lang="en-US" dirty="0"/>
              <a:t>		* Abolished the nobility (titles)</a:t>
            </a:r>
          </a:p>
          <a:p>
            <a:pPr>
              <a:buNone/>
            </a:pPr>
            <a:r>
              <a:rPr lang="en-US" dirty="0"/>
              <a:t>		* All people given title of “Citizen”</a:t>
            </a:r>
          </a:p>
          <a:p>
            <a:pPr marL="609600" indent="-609600">
              <a:buNone/>
            </a:pPr>
            <a:endParaRPr lang="en-US" dirty="0"/>
          </a:p>
        </p:txBody>
      </p:sp>
      <p:pic>
        <p:nvPicPr>
          <p:cNvPr id="9220" name="Picture 4" descr="assig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3962400" cy="3327400"/>
          </a:xfrm>
          <a:prstGeom prst="rect">
            <a:avLst/>
          </a:prstGeom>
          <a:noFill/>
        </p:spPr>
      </p:pic>
      <p:pic>
        <p:nvPicPr>
          <p:cNvPr id="9221" name="Picture 5" descr="c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343400" cy="332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 The Convention Under Siege</a:t>
            </a:r>
            <a:br>
              <a:rPr lang="en-US" dirty="0"/>
            </a:b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239000" cy="5465136"/>
          </a:xfrm>
        </p:spPr>
        <p:txBody>
          <a:bodyPr/>
          <a:lstStyle/>
          <a:p>
            <a:pPr>
              <a:buNone/>
            </a:pPr>
            <a:r>
              <a:rPr lang="en-US" dirty="0"/>
              <a:t>A) Rival groups fight in the Convention</a:t>
            </a:r>
          </a:p>
          <a:p>
            <a:pPr>
              <a:buNone/>
            </a:pPr>
            <a:r>
              <a:rPr lang="en-US" dirty="0"/>
              <a:t>	1.  Jacobins</a:t>
            </a:r>
          </a:p>
          <a:p>
            <a:pPr>
              <a:buNone/>
            </a:pPr>
            <a:r>
              <a:rPr lang="en-US" dirty="0"/>
              <a:t>	2.  </a:t>
            </a:r>
            <a:r>
              <a:rPr lang="en-US" dirty="0" err="1"/>
              <a:t>Girondins</a:t>
            </a:r>
            <a:endParaRPr lang="en-US" dirty="0"/>
          </a:p>
          <a:p>
            <a:pPr>
              <a:buNone/>
            </a:pPr>
            <a:r>
              <a:rPr lang="en-US" dirty="0"/>
              <a:t>	3.  Mountain</a:t>
            </a:r>
          </a:p>
          <a:p>
            <a:pPr marL="609600" indent="-609600">
              <a:buNone/>
            </a:pPr>
            <a:endParaRPr lang="en-US" dirty="0"/>
          </a:p>
        </p:txBody>
      </p:sp>
      <p:pic>
        <p:nvPicPr>
          <p:cNvPr id="14340" name="Picture 4" descr="Stool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143250" cy="4648200"/>
          </a:xfrm>
          <a:prstGeom prst="rect">
            <a:avLst/>
          </a:prstGeom>
          <a:noFill/>
        </p:spPr>
      </p:pic>
      <p:pic>
        <p:nvPicPr>
          <p:cNvPr id="14341" name="Picture 5" descr="Jacob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3657600" cy="2833688"/>
          </a:xfrm>
          <a:prstGeom prst="rect">
            <a:avLst/>
          </a:prstGeom>
          <a:noFill/>
        </p:spPr>
      </p:pic>
      <p:pic>
        <p:nvPicPr>
          <p:cNvPr id="14342" name="Picture 6" descr="Girond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76400"/>
            <a:ext cx="2333625" cy="2909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>
              <a:buNone/>
            </a:pPr>
            <a:r>
              <a:rPr lang="en-US" dirty="0"/>
              <a:t>B) Jacobins form the Committee of Public Safety</a:t>
            </a:r>
          </a:p>
          <a:p>
            <a:pPr>
              <a:buNone/>
            </a:pPr>
            <a:r>
              <a:rPr lang="en-US" dirty="0"/>
              <a:t>	1.  Deal with threats to France</a:t>
            </a:r>
          </a:p>
          <a:p>
            <a:pPr>
              <a:buNone/>
            </a:pPr>
            <a:r>
              <a:rPr lang="en-US" dirty="0"/>
              <a:t>	2.  12 men</a:t>
            </a:r>
          </a:p>
          <a:p>
            <a:pPr>
              <a:buNone/>
            </a:pPr>
            <a:r>
              <a:rPr lang="en-US" dirty="0"/>
              <a:t>	3.  Send armies to invade Netherlands, Italy, etc.</a:t>
            </a:r>
          </a:p>
          <a:p>
            <a:pPr>
              <a:buNone/>
            </a:pPr>
            <a:r>
              <a:rPr lang="en-US" dirty="0"/>
              <a:t>	4.  Crush opposition at home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8436" name="Picture 4" descr="mar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19400"/>
            <a:ext cx="3668713" cy="3829447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5181600" y="2362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7239000" cy="6227136"/>
          </a:xfrm>
        </p:spPr>
        <p:txBody>
          <a:bodyPr/>
          <a:lstStyle/>
          <a:p>
            <a:pPr>
              <a:buNone/>
            </a:pPr>
            <a:r>
              <a:rPr lang="en-US" dirty="0"/>
              <a:t>C) </a:t>
            </a:r>
            <a:r>
              <a:rPr lang="en-US" dirty="0" err="1"/>
              <a:t>Maximillian</a:t>
            </a:r>
            <a:r>
              <a:rPr lang="en-US" dirty="0"/>
              <a:t> Robespierre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lawyer</a:t>
            </a:r>
          </a:p>
          <a:p>
            <a:pPr>
              <a:buNone/>
            </a:pPr>
            <a:r>
              <a:rPr lang="en-US" dirty="0"/>
              <a:t>	1.  Leader of the Committee of Public Safety</a:t>
            </a:r>
          </a:p>
          <a:p>
            <a:pPr>
              <a:buNone/>
            </a:pPr>
            <a:r>
              <a:rPr lang="en-US" dirty="0"/>
              <a:t>	2.  Outspoken, crafty politician</a:t>
            </a:r>
          </a:p>
          <a:p>
            <a:pPr>
              <a:buNone/>
            </a:pPr>
            <a:r>
              <a:rPr lang="en-US" dirty="0"/>
              <a:t>	3.  Popular with the sans culottes</a:t>
            </a:r>
          </a:p>
          <a:p>
            <a:pPr>
              <a:buNone/>
            </a:pPr>
            <a:r>
              <a:rPr lang="en-US" dirty="0"/>
              <a:t>	4.  Wants to get rid of monarchy, nobles, Church</a:t>
            </a:r>
          </a:p>
          <a:p>
            <a:pPr>
              <a:buNone/>
            </a:pPr>
            <a:r>
              <a:rPr lang="en-US" dirty="0"/>
              <a:t>	5.  Wants to get rid of anyone “anti-revolutionary”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6388" name="Picture 4" descr="robespier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2895600" cy="2846000"/>
          </a:xfrm>
          <a:prstGeom prst="rect">
            <a:avLst/>
          </a:prstGeom>
          <a:noFill/>
        </p:spPr>
      </p:pic>
      <p:pic>
        <p:nvPicPr>
          <p:cNvPr id="16389" name="Picture 5" descr="robespier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574102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US" dirty="0"/>
              <a:t>III.  Reign of Terror </a:t>
            </a:r>
            <a:br>
              <a:rPr lang="en-US" dirty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>
              <a:buNone/>
            </a:pPr>
            <a:r>
              <a:rPr lang="en-US" dirty="0"/>
              <a:t>A) Organized by Robespierre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create a “Republic of Virtue”</a:t>
            </a:r>
          </a:p>
          <a:p>
            <a:pPr>
              <a:buNone/>
            </a:pPr>
            <a:r>
              <a:rPr lang="en-US" dirty="0"/>
              <a:t>B) Hasty “show trials”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40,000 will die by guillotine</a:t>
            </a:r>
          </a:p>
          <a:p>
            <a:pPr>
              <a:buNone/>
            </a:pPr>
            <a:r>
              <a:rPr lang="en-US" dirty="0"/>
              <a:t>C) 16 and MA executed for treason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4" name="Picture 4" descr="Lo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67000"/>
            <a:ext cx="304259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7239000" cy="6227136"/>
          </a:xfrm>
        </p:spPr>
        <p:txBody>
          <a:bodyPr/>
          <a:lstStyle/>
          <a:p>
            <a:pPr>
              <a:buNone/>
            </a:pPr>
            <a:r>
              <a:rPr lang="en-US" dirty="0"/>
              <a:t>D) Plenty of mistaken ID, false accusations</a:t>
            </a:r>
          </a:p>
          <a:p>
            <a:pPr>
              <a:buNone/>
            </a:pPr>
            <a:r>
              <a:rPr lang="en-US" dirty="0"/>
              <a:t>E) Everyone scared of being “denounced”</a:t>
            </a:r>
          </a:p>
          <a:p>
            <a:pPr>
              <a:buNone/>
            </a:pPr>
            <a:r>
              <a:rPr lang="en-US" dirty="0"/>
              <a:t>F) Create new calendar and dating system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based on seasons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1793 = Year 1</a:t>
            </a:r>
          </a:p>
          <a:p>
            <a:pPr marL="609600" indent="-609600">
              <a:buNone/>
            </a:pPr>
            <a:endParaRPr lang="en-US" dirty="0"/>
          </a:p>
        </p:txBody>
      </p:sp>
      <p:pic>
        <p:nvPicPr>
          <p:cNvPr id="17412" name="Picture 4" descr="guillot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4913"/>
            <a:ext cx="2971800" cy="4570687"/>
          </a:xfrm>
          <a:prstGeom prst="rect">
            <a:avLst/>
          </a:prstGeom>
          <a:noFill/>
        </p:spPr>
      </p:pic>
      <p:pic>
        <p:nvPicPr>
          <p:cNvPr id="17413" name="Picture 5" descr="GuillotinJosephTh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3581400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IV.  </a:t>
            </a:r>
            <a:r>
              <a:rPr lang="en-US" dirty="0" err="1"/>
              <a:t>Thermodorian</a:t>
            </a:r>
            <a:r>
              <a:rPr lang="en-US" dirty="0"/>
              <a:t> Reaction</a:t>
            </a:r>
            <a:br>
              <a:rPr lang="en-US" dirty="0"/>
            </a:b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>
              <a:buNone/>
            </a:pPr>
            <a:r>
              <a:rPr lang="en-US" dirty="0"/>
              <a:t>A) Robespierre and the CPS went to far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become unpopular</a:t>
            </a:r>
          </a:p>
          <a:p>
            <a:pPr>
              <a:buNone/>
            </a:pPr>
            <a:r>
              <a:rPr lang="en-US" dirty="0"/>
              <a:t>B) On 9 </a:t>
            </a:r>
            <a:r>
              <a:rPr lang="en-US" dirty="0" err="1"/>
              <a:t>Thermidor</a:t>
            </a:r>
            <a:r>
              <a:rPr lang="en-US" dirty="0"/>
              <a:t> the CPS was declared illegal</a:t>
            </a:r>
          </a:p>
          <a:p>
            <a:pPr>
              <a:buNone/>
            </a:pPr>
            <a:r>
              <a:rPr lang="en-US" dirty="0"/>
              <a:t>C) Robespierre and others attempt to flee/suicide</a:t>
            </a:r>
          </a:p>
          <a:p>
            <a:pPr>
              <a:buNone/>
            </a:pPr>
            <a:r>
              <a:rPr lang="en-US" dirty="0"/>
              <a:t>D) CPS guillotined the next day.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0484" name="Picture 4" descr="thermado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971800"/>
            <a:ext cx="2918802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272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CK Marker</vt:lpstr>
      <vt:lpstr>Trebuchet MS</vt:lpstr>
      <vt:lpstr>Wingdings</vt:lpstr>
      <vt:lpstr>Wingdings 2</vt:lpstr>
      <vt:lpstr>Opulent</vt:lpstr>
      <vt:lpstr>Why does today matter?</vt:lpstr>
      <vt:lpstr>I.  Downfall of the Constitution </vt:lpstr>
      <vt:lpstr>PowerPoint Presentation</vt:lpstr>
      <vt:lpstr>II.  The Convention Under Siege </vt:lpstr>
      <vt:lpstr>PowerPoint Presentation</vt:lpstr>
      <vt:lpstr>PowerPoint Presentation</vt:lpstr>
      <vt:lpstr>III.  Reign of Terror  </vt:lpstr>
      <vt:lpstr>PowerPoint Presentation</vt:lpstr>
      <vt:lpstr>IV.  Thermodorian Reaction </vt:lpstr>
      <vt:lpstr>  V.   Reaction and the Directory</vt:lpstr>
      <vt:lpstr>V.  Women in the Revolution</vt:lpstr>
      <vt:lpstr>VI.  Changes in Daily Life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Radical Days and the Reign of Terror 1792-1795 </dc:title>
  <dc:creator>FMANCINI</dc:creator>
  <cp:lastModifiedBy>WEAVER, BRIAN</cp:lastModifiedBy>
  <cp:revision>18</cp:revision>
  <dcterms:created xsi:type="dcterms:W3CDTF">2009-09-17T00:32:02Z</dcterms:created>
  <dcterms:modified xsi:type="dcterms:W3CDTF">2016-12-14T19:16:26Z</dcterms:modified>
</cp:coreProperties>
</file>